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D473336-4717-7D13-25E2-7705193C96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DF7A3354-0A8B-19F5-F637-415D33C70C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CEE9FC5-8959-0277-6BB9-6802DA8EEA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1C9C7-16FB-47CC-B517-FC19FB90D8E5}" type="datetimeFigureOut">
              <a:rPr kumimoji="1" lang="ja-JP" altLang="en-US" smtClean="0"/>
              <a:t>2026/7/24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31993D0-F7CA-E769-83A2-50C45A4612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689FD6E-6939-4E20-DB92-501F6B616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462CA-9F39-46A3-9D61-05B237E9BB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44882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EEA5CC5-4FBF-5F0F-4B58-4EDE706A03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F3336D4D-A800-4F5C-5C5A-2DA6CE4D99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4064FC1-01B0-D174-F568-34BE4A132C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1C9C7-16FB-47CC-B517-FC19FB90D8E5}" type="datetimeFigureOut">
              <a:rPr kumimoji="1" lang="ja-JP" altLang="en-US" smtClean="0"/>
              <a:t>2026/7/24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54B990E-B6AA-9E3B-CE37-4339FCECC1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7BBF8CA-7D3C-A4D1-D469-63CD551F8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462CA-9F39-46A3-9D61-05B237E9BB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68696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DF583422-9848-91F9-95BC-F507523E12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D5521FF-8867-819A-B6C2-EB14C8214D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E78D7E8-AB58-CFA3-0601-A222324F4B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1C9C7-16FB-47CC-B517-FC19FB90D8E5}" type="datetimeFigureOut">
              <a:rPr kumimoji="1" lang="ja-JP" altLang="en-US" smtClean="0"/>
              <a:t>2026/7/24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3DACD28-9F06-B659-DCD8-3F6807A49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0E90C74-76EE-6260-279F-742759D146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462CA-9F39-46A3-9D61-05B237E9BB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26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1C3F3E-0908-10F8-347F-209A24C699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5FD8620-F2B3-D576-20D9-D13D60B27A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2D0471D-DA8B-94ED-0C4D-F9863F9DD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1C9C7-16FB-47CC-B517-FC19FB90D8E5}" type="datetimeFigureOut">
              <a:rPr kumimoji="1" lang="ja-JP" altLang="en-US" smtClean="0"/>
              <a:t>2026/7/24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D2740F1-8E30-E69A-3872-BB8DF51285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39D996C-AC5A-9676-6106-C5F84E9E3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462CA-9F39-46A3-9D61-05B237E9BB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75441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619BC0C-C122-56E1-1577-887AB784AB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132ED39-DEA0-B5C9-0D52-4A37F954A7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62F2538-A579-BBE5-DC2B-7708650066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1C9C7-16FB-47CC-B517-FC19FB90D8E5}" type="datetimeFigureOut">
              <a:rPr kumimoji="1" lang="ja-JP" altLang="en-US" smtClean="0"/>
              <a:t>2026/7/24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1C03ABA-A7EC-6CB2-9948-E79143A200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52BE9E4-3D3E-ED2B-6B3D-AFFB5EEBE5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462CA-9F39-46A3-9D61-05B237E9BB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71650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49653FF-8F83-6BEC-9B00-599E1257D3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82CA14E-944E-15F8-94B9-4FA4C6BF92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ADB7F43-5F5F-FB3A-9049-5071C4F1BF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50B471D-3646-B047-AC55-6BBA4848BB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1C9C7-16FB-47CC-B517-FC19FB90D8E5}" type="datetimeFigureOut">
              <a:rPr kumimoji="1" lang="ja-JP" altLang="en-US" smtClean="0"/>
              <a:t>2026/7/24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EED7898-B11D-8990-A51F-E5D78B8F0F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90B2FDD-8AA7-8CEC-D492-2A3E7ED3F4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462CA-9F39-46A3-9D61-05B237E9BB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9254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A934A7C-D67A-B5C3-098A-78E2931BDC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120AC18-9ADE-F93C-FC22-04ACE03354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0B1C2B3-9CCB-935F-0DEF-1A1AFEDD72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C4627944-FCC5-D293-0336-A3C0AD8C8D3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DD27A714-78AB-83DA-DAEF-41FE5E824F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1CC99C6C-0AB4-A86A-CF83-312229992C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1C9C7-16FB-47CC-B517-FC19FB90D8E5}" type="datetimeFigureOut">
              <a:rPr kumimoji="1" lang="ja-JP" altLang="en-US" smtClean="0"/>
              <a:t>2026/7/24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7AFC097-D199-8706-4313-2400467ECC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53F9B7E0-17A3-5790-2B78-D0BE31BFAE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462CA-9F39-46A3-9D61-05B237E9BB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1651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E8F543C-DFDC-C860-097F-BDB4000E57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0FF4E5F9-48E8-473B-5972-6379733BA8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1C9C7-16FB-47CC-B517-FC19FB90D8E5}" type="datetimeFigureOut">
              <a:rPr kumimoji="1" lang="ja-JP" altLang="en-US" smtClean="0"/>
              <a:t>2026/7/24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F3B6729D-6FAD-14B0-5C8B-B2AB680B80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33DA8E7-4515-9FAA-8620-FEFC6900BB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462CA-9F39-46A3-9D61-05B237E9BB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01043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E0D8BAC5-83BF-063C-70FE-5E7413FA1E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1C9C7-16FB-47CC-B517-FC19FB90D8E5}" type="datetimeFigureOut">
              <a:rPr kumimoji="1" lang="ja-JP" altLang="en-US" smtClean="0"/>
              <a:t>2026/7/24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4BB6637C-C7B9-CB2A-48CA-318BE676F0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BB35D34-3CF4-3545-30BC-17789989C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462CA-9F39-46A3-9D61-05B237E9BB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4093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011065B-E1AD-90A3-D0E9-A5D1386BCA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B4DE919-4D7B-9D44-EF03-6B38B384A9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6C9CAB8-4F6D-2DDB-17E6-F5BF62D96A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87A7E00-9F7B-2CF5-1BFF-CCC63EF075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1C9C7-16FB-47CC-B517-FC19FB90D8E5}" type="datetimeFigureOut">
              <a:rPr kumimoji="1" lang="ja-JP" altLang="en-US" smtClean="0"/>
              <a:t>2026/7/24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B941613-4361-BBE9-604C-A7697361ED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8806808-23AA-BA3C-F7F1-833DF3CA9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462CA-9F39-46A3-9D61-05B237E9BB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655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CC1FCB3-7D5E-C13E-F9D9-C4EF43418C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E1AB0C4C-B86D-1598-D2F5-0262B717584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7AD413-BBC6-C97D-C6C2-6DCD93E8DC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0476413-C9A2-86FA-E0D3-B154E072AF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1C9C7-16FB-47CC-B517-FC19FB90D8E5}" type="datetimeFigureOut">
              <a:rPr kumimoji="1" lang="ja-JP" altLang="en-US" smtClean="0"/>
              <a:t>2026/7/24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93D8937-801A-115B-61DA-9EB2FA7747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7C2F75E-3E06-3F8D-C746-1682C455E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462CA-9F39-46A3-9D61-05B237E9BB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4920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3D8C28F9-C76F-577A-5858-BEA284DCD6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FD4A344-1036-0287-AB6E-DC72A77155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3DF357B-6682-93AB-5D59-8ABE300C4C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C1C9C7-16FB-47CC-B517-FC19FB90D8E5}" type="datetimeFigureOut">
              <a:rPr kumimoji="1" lang="ja-JP" altLang="en-US" smtClean="0"/>
              <a:t>2026/7/24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A2694DC-4FA6-EDB5-0A0A-45EF56B829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F028084-24A4-B39E-91AA-72CA196E38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5462CA-9F39-46A3-9D61-05B237E9BB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0967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CD663B97-1D34-E0A7-D754-107CD920B16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109" y="7650"/>
            <a:ext cx="11179277" cy="68608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40222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ワイド画面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成田 テイクハート</dc:creator>
  <cp:lastModifiedBy>成田 テイクハート</cp:lastModifiedBy>
  <cp:revision>1</cp:revision>
  <dcterms:created xsi:type="dcterms:W3CDTF">2026-07-24T01:15:41Z</dcterms:created>
  <dcterms:modified xsi:type="dcterms:W3CDTF">2026-07-24T01:16:11Z</dcterms:modified>
</cp:coreProperties>
</file>