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65B44-EA3B-29F1-E78B-3EBA115AA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F8447E-8D95-BDF7-C637-080BA8CFF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F077C-572F-8C9D-16B9-7DE2FE02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F47C45-4FC4-77F6-A59B-72CEFA7B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0F98F4-D6E8-063A-1437-6485FE1D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69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59102-C77B-A3F5-2615-2A1A4975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6DAB4B-E5B8-D2E0-9637-F14A5185E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D8D4CE-D3E6-BC25-9858-C04C3291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76147B-F4D5-41BA-6789-47C1904D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1E11F9-BAC6-6CCC-FC73-7B73BCFE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8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448AC8-89F6-2CF5-44B0-87D94DD50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8E68E0-2D6E-7C26-9B50-B625F279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2B5A92-C341-23FA-514C-D7523D91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41A9A-FCD1-3E58-CEFA-02611314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0439C2-5400-356B-AE2C-1283383A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38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FCE10-0F05-78F8-46B9-576A1F7B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461BA7-E5BC-4910-9C61-9FA6AD5B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DB317-2944-C7D9-B9CE-77465DFC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016F2A-E59D-8636-9213-9A0A2CCF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BDA81-A05D-F997-7E29-DC1F7964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3AA3F-D669-3368-2349-F33ACBB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F4E16A-5139-29AA-9B68-6AF237D1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F3C17-F64C-8A60-A579-6ABF414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A7605-6612-9523-81B9-F7D84397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FC9817-3B01-0211-F12A-60AB9438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2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62B44-AA0B-6919-2E36-1DE90C7A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952831-7DF5-6B1A-4515-EE769722A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D97C9F-445F-80EB-2BA5-C0FD33997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D6FEAD-C44C-6010-ABBF-F7B2EA7C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AD2ACA-F02C-F339-9348-5F5B0B8A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1742EA-AEAE-3509-854D-BB921CF1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53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94B68-224B-1F25-FFE9-7A32622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6068D-C4FD-B86F-2290-894F735A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0E6613-6A6D-1BAE-C3D6-BDB92D4F0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96E682-8CE8-35C0-C9D5-A2697FD32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58BFF1-4EF2-E293-5B28-76457C3C0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62AC3F-4951-AA10-D42C-C96242BC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81E2578-7A46-5FA9-991D-99FC013C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981B32-7A55-16B0-3412-DB3F7660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5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6B7C6-713C-095D-57E2-A9C15F87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8507EE-D5C6-298E-A9B2-DCD97CA0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EA37A4-E9DF-031D-D5F6-C07E26BB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98BD19-314E-BD60-A1FF-F27CA401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5E0F34-C1CF-9ACB-2242-E865F5C5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3E7626-9869-53D2-01BF-B11B4A11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4E717C-50DD-B684-FDB9-5F268412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12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15822-5B34-27AA-48D4-5EF9C04A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EC920B-3778-DFD5-B2A0-F3129DBC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9F7289-A416-F8A7-DF0B-1CE9EE1B5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79A42C-4816-496F-852A-61FD24B7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973DAB-19A0-8F86-2137-12292B19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AED903-C57B-FAE3-9F6A-5F17B646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BE96DF-37C8-EB62-6F80-44DE1312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FB63A1-AD4C-95B3-E10A-9D5829B9A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96D85E-5FF5-5D61-FF70-DB4144B7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E6F398-745F-29BE-0DEB-52155D77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D999C1-BB09-CE41-F3B7-CEBFFD35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BC729C-C60F-4F71-845F-49FA66B8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7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4287BA-CBE5-A50B-C003-EF35FB17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C46367-A714-3F60-FA81-80B1ABDB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ACBBE7-1436-092E-309D-FE6CA6EA3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69625-8DC7-42F5-BAAF-7F80841AD6FC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BD9A4B-B151-1D9E-3F33-311C377C1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179BA7-55BB-8A4B-B3DD-BA39A906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DA228-39F1-4849-AE50-CC5F1E714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5095E0-C845-D75C-8CDF-6B805E78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グラフィックス 6" descr="ハート">
            <a:extLst>
              <a:ext uri="{FF2B5EF4-FFF2-40B4-BE49-F238E27FC236}">
                <a16:creationId xmlns:a16="http://schemas.microsoft.com/office/drawing/2014/main" id="{B9C908DC-5D12-AACF-F577-3A850C3305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799" y="-562898"/>
            <a:ext cx="3991898" cy="3991898"/>
          </a:xfrm>
          <a:prstGeom prst="rect">
            <a:avLst/>
          </a:prstGeom>
        </p:spPr>
      </p:pic>
      <p:pic>
        <p:nvPicPr>
          <p:cNvPr id="8" name="グラフィックス 7" descr="ハート">
            <a:extLst>
              <a:ext uri="{FF2B5EF4-FFF2-40B4-BE49-F238E27FC236}">
                <a16:creationId xmlns:a16="http://schemas.microsoft.com/office/drawing/2014/main" id="{1ED5347B-2EF3-4F8C-0CF2-366E36B9F3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410" y="4925961"/>
            <a:ext cx="3512573" cy="3512573"/>
          </a:xfrm>
          <a:prstGeom prst="rect">
            <a:avLst/>
          </a:prstGeom>
        </p:spPr>
      </p:pic>
      <p:pic>
        <p:nvPicPr>
          <p:cNvPr id="9" name="グラフィックス 8" descr="ハート">
            <a:extLst>
              <a:ext uri="{FF2B5EF4-FFF2-40B4-BE49-F238E27FC236}">
                <a16:creationId xmlns:a16="http://schemas.microsoft.com/office/drawing/2014/main" id="{2FBB09DF-8529-04F2-4738-ACDCCB33C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140" y="6152535"/>
            <a:ext cx="1410930" cy="1410930"/>
          </a:xfrm>
          <a:prstGeom prst="rect">
            <a:avLst/>
          </a:prstGeom>
        </p:spPr>
      </p:pic>
      <p:pic>
        <p:nvPicPr>
          <p:cNvPr id="10" name="グラフィックス 9" descr="ハート">
            <a:extLst>
              <a:ext uri="{FF2B5EF4-FFF2-40B4-BE49-F238E27FC236}">
                <a16:creationId xmlns:a16="http://schemas.microsoft.com/office/drawing/2014/main" id="{624A3200-4EC1-2361-5461-B52486C396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548147"/>
            <a:ext cx="1410930" cy="14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F36236-3651-3D73-DE28-4C0D32FE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グラフィックス 6" descr="ユリ">
            <a:extLst>
              <a:ext uri="{FF2B5EF4-FFF2-40B4-BE49-F238E27FC236}">
                <a16:creationId xmlns:a16="http://schemas.microsoft.com/office/drawing/2014/main" id="{924517EC-5D81-99EA-35FD-174317353A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189272"/>
            <a:ext cx="2089355" cy="2089355"/>
          </a:xfrm>
          <a:prstGeom prst="rect">
            <a:avLst/>
          </a:prstGeom>
        </p:spPr>
      </p:pic>
      <p:pic>
        <p:nvPicPr>
          <p:cNvPr id="8" name="グラフィックス 7" descr="ユリ">
            <a:extLst>
              <a:ext uri="{FF2B5EF4-FFF2-40B4-BE49-F238E27FC236}">
                <a16:creationId xmlns:a16="http://schemas.microsoft.com/office/drawing/2014/main" id="{1498B381-BBB6-B781-13C8-8592C41C82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7857" y="4886632"/>
            <a:ext cx="2089355" cy="2089355"/>
          </a:xfrm>
          <a:prstGeom prst="rect">
            <a:avLst/>
          </a:prstGeom>
        </p:spPr>
      </p:pic>
      <p:pic>
        <p:nvPicPr>
          <p:cNvPr id="9" name="グラフィックス 8" descr="ユリ">
            <a:extLst>
              <a:ext uri="{FF2B5EF4-FFF2-40B4-BE49-F238E27FC236}">
                <a16:creationId xmlns:a16="http://schemas.microsoft.com/office/drawing/2014/main" id="{B26246EE-192B-E87D-82D5-BC289DC2FA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10" y="570271"/>
            <a:ext cx="1973825" cy="1973825"/>
          </a:xfrm>
          <a:prstGeom prst="rect">
            <a:avLst/>
          </a:prstGeom>
        </p:spPr>
      </p:pic>
      <p:pic>
        <p:nvPicPr>
          <p:cNvPr id="10" name="グラフィックス 9" descr="ユリ">
            <a:extLst>
              <a:ext uri="{FF2B5EF4-FFF2-40B4-BE49-F238E27FC236}">
                <a16:creationId xmlns:a16="http://schemas.microsoft.com/office/drawing/2014/main" id="{7493AA9A-18C8-5C16-665D-3EB9BDF1A2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7059" y="5228304"/>
            <a:ext cx="1747683" cy="17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ユーカリが丘 テイクハート</dc:creator>
  <cp:lastModifiedBy>ユーカリが丘 テイクハート</cp:lastModifiedBy>
  <cp:revision>1</cp:revision>
  <dcterms:created xsi:type="dcterms:W3CDTF">2026-05-19T02:54:52Z</dcterms:created>
  <dcterms:modified xsi:type="dcterms:W3CDTF">2026-05-19T02:55:11Z</dcterms:modified>
</cp:coreProperties>
</file>