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B6AF5-3A3D-676C-3CF6-C4FA6E0A5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947207-CE31-EDAA-8C5F-5D97D176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631E47-EE82-E01E-4AD9-7DD19550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F91400-3515-EF67-D10B-81AB95FB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53497A-6333-2380-4F18-DBBE7842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30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3F032-66CA-7C8B-D8D9-24D73351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6048B6-47FF-12E8-52EC-3CBEE87C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BF1EAC-5087-353F-5CFE-B3F76539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B150FF-C79F-0753-7107-3251D33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4820FA-6C0A-2579-D564-C36F4059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0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B417008-643C-70D2-9B87-B372471E8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34428D-F997-A764-47D3-B0C4A767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2ED960-A333-275C-E52E-9604633E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0C60BB-7BE4-BC9C-6ADD-B3034E85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16BB0F-395D-32B0-0FDF-F4EEE4A8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07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7791C-F317-D1CB-B032-8A0DED7F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6C5050-AEEF-B1DF-C15E-647953145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BBBABA-336C-81B4-C733-F9335995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38A8C7-87F7-7D0D-8A90-1A14D671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88C8C1-C064-6E2B-5899-F15FE37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6D31B-BBB8-44C6-BD52-FFD13DB6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EE4E59-13D4-2C04-A28C-EF931AF5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AB6F20-6DB1-4502-5B1B-B006FF8B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4055D6-9D8F-ADDD-ACDA-A8E0252D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3A0035-70C5-FC16-5E45-FE8B8254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3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EEEC1-D512-9BAF-BE8B-F7D02BFD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AFC86B-0736-33B0-E4B0-5C1998F4D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AA561F-8DD8-C47C-9870-03A46446D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69CA61-1649-E2C8-9A08-23803F12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0D72E5-1D21-4824-2ACF-C608C8F6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E7E22C-F082-86D1-CCF1-C1614298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2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D5D23B-DD18-49F3-A1A3-A67F3299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F6FDB-A519-0A6A-F406-E8E34A08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A9457B-E7F7-AC5F-5E98-B110FC58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31E2F5-FAE1-AAB4-4CDC-C82AAB301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0F2F98E-7E6E-07FD-7695-0FB4B9ED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AB7C28-DA1F-6AF0-3085-36C8FE7A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B7A4CD-DDDB-C0C2-83E7-41E82C8B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9930EA-962A-C17F-6D3E-709E32A1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4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5B9E6-F6D3-25B2-7867-77FA1A02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C537F2-CEE4-E731-D7E7-FA43C81F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4DB7C4-2A7A-9B99-9E45-8511D2C4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F4F166-06DF-3D15-DBE6-847B738C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95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9D5344-03B3-43FC-EDB2-9C93F4B1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0BCBE1-C6B3-55FF-471F-3A873F76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A2330F-C35F-8C0C-CD3A-76BCD9A6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03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1F9FC-C1D1-2BC1-20FE-E8BB6CE1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074148-5EA0-87A6-158D-078CE7EC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938107-4A58-8B9A-3176-10C2BB0F6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02E181-9614-B1A1-B47A-6BC2023F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00CD04-35C2-A6EA-B2B9-25E45E1C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BC00B9-F952-525D-45BA-DC29A423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28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C5CAA6-88C0-9C45-2E44-7357A61E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51416A-A7E6-77BB-DB0F-199403A66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90EF3D-BF81-F268-30EA-C44FC238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1C19B9-79F6-69A5-A7F0-B1074DF9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C49AF4-B859-C0AB-AEE6-907C6C7D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C868E1-9A93-C28C-FD51-6B5429F8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42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5812BC-0343-0640-CC94-280D3082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D87D21-4C36-18A0-118B-34586A608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6FAF83-1626-6266-686D-0165FF012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95701-FF3B-4587-90BC-34C51A99C26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0987B-2B88-C325-5CD7-B7D442CA6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4ED7B1-55C4-1CA2-C01F-1FDF597B1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E4A36-9081-4080-85EB-D0FE0A1D3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5A0C77C-46B1-E1BD-14F9-FC34CF20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0433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F03B2E47-DB37-35E9-CB4A-1BFCBC32D5BD}"/>
              </a:ext>
            </a:extLst>
          </p:cNvPr>
          <p:cNvSpPr/>
          <p:nvPr/>
        </p:nvSpPr>
        <p:spPr>
          <a:xfrm>
            <a:off x="7865807" y="538766"/>
            <a:ext cx="4100052" cy="221426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FB63EA-99E0-24C7-1BB3-2911022E3E57}"/>
              </a:ext>
            </a:extLst>
          </p:cNvPr>
          <p:cNvSpPr txBox="1"/>
          <p:nvPr/>
        </p:nvSpPr>
        <p:spPr>
          <a:xfrm>
            <a:off x="2782529" y="580103"/>
            <a:ext cx="480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知ってますか？</a:t>
            </a:r>
            <a:endParaRPr lang="en-US" altLang="ja-JP" sz="3200" b="1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3200" b="1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b="1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「モルック」</a:t>
            </a:r>
            <a:endParaRPr kumimoji="1" lang="ja-JP" altLang="en-US" sz="3200" b="1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5A517A-A208-1D99-91BF-C5D98A6600D4}"/>
              </a:ext>
            </a:extLst>
          </p:cNvPr>
          <p:cNvSpPr txBox="1"/>
          <p:nvPr/>
        </p:nvSpPr>
        <p:spPr>
          <a:xfrm>
            <a:off x="2782529" y="2495014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大盛り上がりのこのスポーツとは・・・？</a:t>
            </a:r>
          </a:p>
        </p:txBody>
      </p:sp>
      <p:pic>
        <p:nvPicPr>
          <p:cNvPr id="9" name="グラフィックス 8" descr="舌を出している顔 (塗りつぶしなし) 単色塗りつぶし">
            <a:extLst>
              <a:ext uri="{FF2B5EF4-FFF2-40B4-BE49-F238E27FC236}">
                <a16:creationId xmlns:a16="http://schemas.microsoft.com/office/drawing/2014/main" id="{FB1CD36E-DD2A-A9B3-354B-5690F2C690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1" y="3699759"/>
            <a:ext cx="2762864" cy="2762864"/>
          </a:xfrm>
          <a:prstGeom prst="rect">
            <a:avLst/>
          </a:prstGeom>
        </p:spPr>
      </p:pic>
      <p:pic>
        <p:nvPicPr>
          <p:cNvPr id="10" name="グラフィックス 9" descr="舌を出している顔 (塗りつぶしなし) 単色塗りつぶし">
            <a:extLst>
              <a:ext uri="{FF2B5EF4-FFF2-40B4-BE49-F238E27FC236}">
                <a16:creationId xmlns:a16="http://schemas.microsoft.com/office/drawing/2014/main" id="{A7188650-F8B4-019E-8D9A-EDA994BFA8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820" y="3699759"/>
            <a:ext cx="2762864" cy="276286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863F89-97E2-9718-7750-F4A974E9495B}"/>
              </a:ext>
            </a:extLst>
          </p:cNvPr>
          <p:cNvSpPr txBox="1"/>
          <p:nvPr/>
        </p:nvSpPr>
        <p:spPr>
          <a:xfrm>
            <a:off x="8278761" y="1168845"/>
            <a:ext cx="3490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モルック発祥の地は</a:t>
            </a:r>
            <a:endParaRPr lang="en-US" altLang="ja-JP" sz="2800" b="1" dirty="0">
              <a:solidFill>
                <a:schemeClr val="accent6">
                  <a:lumMod val="60000"/>
                  <a:lumOff val="4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〇〇〇〇〇〇です</a:t>
            </a:r>
            <a:endParaRPr kumimoji="1" lang="ja-JP" alt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70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ユーカリが丘 テイクハート</dc:creator>
  <cp:lastModifiedBy>ユーカリが丘 テイクハート</cp:lastModifiedBy>
  <cp:revision>1</cp:revision>
  <dcterms:created xsi:type="dcterms:W3CDTF">2026-04-30T08:35:37Z</dcterms:created>
  <dcterms:modified xsi:type="dcterms:W3CDTF">2026-04-30T08:35:59Z</dcterms:modified>
</cp:coreProperties>
</file>